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11294B2-6A59-54A7-D863-6704BFD2A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830980"/>
            <a:ext cx="4652081" cy="540170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0EED396-F889-2634-0EDA-5C1788E1D1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054" y="808117"/>
            <a:ext cx="4719635" cy="544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5" y="6236732"/>
            <a:ext cx="80397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2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présente un travail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4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donne mon avis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31498">
            <a:off x="1529525" y="3697345"/>
            <a:ext cx="1510290" cy="21004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06521">
            <a:off x="6571231" y="3670510"/>
            <a:ext cx="1464460" cy="21416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3950234" y="3588796"/>
            <a:ext cx="1615509" cy="228399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7D8313-B690-4F41-BE88-C0ED54F86EFC}"/>
              </a:ext>
            </a:extLst>
          </p:cNvPr>
          <p:cNvSpPr txBox="1"/>
          <p:nvPr/>
        </p:nvSpPr>
        <p:spPr>
          <a:xfrm>
            <a:off x="953351" y="1013901"/>
            <a:ext cx="8039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À 2, piochez 3 ou 4 cartes du jeu avec un lieu.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Puis, inventez une histoire. Il faut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choisir un héros,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inventer un problème à résoudre,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choisir un début et une fin,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inclure les 3 cartes à l’histoire courte. 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118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793" y="138853"/>
            <a:ext cx="4062865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40387">
            <a:off x="2935900" y="4092209"/>
            <a:ext cx="2108930" cy="164206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36194">
            <a:off x="2930352" y="1584299"/>
            <a:ext cx="2169036" cy="168827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C6B4C2A-9197-40C8-8CA3-98539D23DC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884" y="2119049"/>
            <a:ext cx="2032705" cy="304025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31922E1-A1FC-4177-804F-277C1A3E9213}"/>
              </a:ext>
            </a:extLst>
          </p:cNvPr>
          <p:cNvSpPr txBox="1"/>
          <p:nvPr/>
        </p:nvSpPr>
        <p:spPr>
          <a:xfrm>
            <a:off x="2993796" y="815732"/>
            <a:ext cx="820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</a:t>
            </a:r>
          </a:p>
          <a:p>
            <a:endParaRPr lang="fr-FR" sz="2400" b="1" dirty="0">
              <a:solidFill>
                <a:srgbClr val="F4944A"/>
              </a:solidFill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A3D4F5F-0B05-4105-8AF7-1B4BB350CAA8}"/>
              </a:ext>
            </a:extLst>
          </p:cNvPr>
          <p:cNvCxnSpPr>
            <a:cxnSpLocks/>
          </p:cNvCxnSpPr>
          <p:nvPr/>
        </p:nvCxnSpPr>
        <p:spPr>
          <a:xfrm>
            <a:off x="6096000" y="363984"/>
            <a:ext cx="27398" cy="575273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itre 1">
            <a:extLst>
              <a:ext uri="{FF2B5EF4-FFF2-40B4-BE49-F238E27FC236}">
                <a16:creationId xmlns:a16="http://schemas.microsoft.com/office/drawing/2014/main" id="{0915923A-4923-49F7-9D27-FD4C0D372388}"/>
              </a:ext>
            </a:extLst>
          </p:cNvPr>
          <p:cNvSpPr txBox="1">
            <a:spLocks/>
          </p:cNvSpPr>
          <p:nvPr/>
        </p:nvSpPr>
        <p:spPr>
          <a:xfrm>
            <a:off x="6979304" y="138853"/>
            <a:ext cx="4062865" cy="90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Bilan de la collecte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DBE73E4-8E98-4196-9727-E4D129CEC62F}"/>
              </a:ext>
            </a:extLst>
          </p:cNvPr>
          <p:cNvSpPr txBox="1"/>
          <p:nvPr/>
        </p:nvSpPr>
        <p:spPr>
          <a:xfrm>
            <a:off x="8674405" y="797888"/>
            <a:ext cx="672664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A81B5DF-1965-4DAD-9D35-FE19F216B1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0213" y="2155611"/>
            <a:ext cx="4183631" cy="318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115</Words>
  <Application>Microsoft Office PowerPoint</Application>
  <PresentationFormat>Grand écran</PresentationFormat>
  <Paragraphs>24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Histoires à gogo</vt:lpstr>
      <vt:lpstr>Rapido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2022-07-28T21:15:05Z</dcterms:modified>
</cp:coreProperties>
</file>